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33"/>
    <a:srgbClr val="FF0000"/>
    <a:srgbClr val="FF0066"/>
    <a:srgbClr val="0000FF"/>
    <a:srgbClr val="66FF99"/>
    <a:srgbClr val="00FF99"/>
    <a:srgbClr val="9933FF"/>
    <a:srgbClr val="FF33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4" autoAdjust="0"/>
    <p:restoredTop sz="94624" autoAdjust="0"/>
  </p:normalViewPr>
  <p:slideViewPr>
    <p:cSldViewPr>
      <p:cViewPr varScale="1">
        <p:scale>
          <a:sx n="84" d="100"/>
          <a:sy n="84" d="100"/>
        </p:scale>
        <p:origin x="15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2022 год и плановый период 2023 и 2024 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02.12.2021 № 217)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Излучинск 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982467" y="2132856"/>
            <a:ext cx="3456384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8</a:t>
            </a:r>
            <a:r>
              <a:rPr lang="ru-RU" sz="2800" b="1" dirty="0" smtClean="0">
                <a:solidFill>
                  <a:schemeClr val="tx1"/>
                </a:solidFill>
              </a:rPr>
              <a:t>2 018,5 </a:t>
            </a:r>
            <a:r>
              <a:rPr lang="ru-RU" sz="2800" b="1" dirty="0" smtClean="0">
                <a:solidFill>
                  <a:schemeClr val="tx1"/>
                </a:solidFill>
              </a:rPr>
              <a:t>тыс. руб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64454" y="4419478"/>
            <a:ext cx="3564396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57 585,5 </a:t>
            </a:r>
            <a:r>
              <a:rPr lang="ru-RU" sz="2800" b="1" dirty="0">
                <a:solidFill>
                  <a:schemeClr val="tx1"/>
                </a:solidFill>
              </a:rPr>
              <a:t>тыс. руб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171611" y="4411532"/>
            <a:ext cx="3207811" cy="1160073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31 676,2 </a:t>
            </a:r>
            <a:r>
              <a:rPr lang="ru-RU" sz="2800" b="1" dirty="0">
                <a:solidFill>
                  <a:schemeClr val="tx1"/>
                </a:solidFill>
              </a:rPr>
              <a:t>тыс. руб. </a:t>
            </a:r>
          </a:p>
        </p:txBody>
      </p:sp>
      <p:sp>
        <p:nvSpPr>
          <p:cNvPr id="4" name="Овал 3"/>
          <p:cNvSpPr/>
          <p:nvPr/>
        </p:nvSpPr>
        <p:spPr>
          <a:xfrm>
            <a:off x="3630539" y="1124744"/>
            <a:ext cx="2160240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2022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60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 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790779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dir="13500000" algn="br" rotWithShape="0">
              <a:srgbClr val="9900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2024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66532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2023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кинематографию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2022 </a:t>
            </a:r>
            <a:r>
              <a:rPr lang="ru-RU" sz="2800" b="1" dirty="0" smtClean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15 574,5 </a:t>
            </a:r>
            <a:endParaRPr lang="ru-RU" sz="2800" b="1" dirty="0" smtClean="0"/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2023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15 456,9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2024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15 </a:t>
            </a:r>
            <a:r>
              <a:rPr lang="ru-RU" sz="2800" b="1" dirty="0" smtClean="0"/>
              <a:t>936,9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27584" y="1523574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230 362,4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6137" y="160507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2022 – 2024 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0" y="1075789"/>
            <a:ext cx="3288615" cy="338554"/>
          </a:xfrm>
          <a:prstGeom prst="rect">
            <a:avLst/>
          </a:prstGeom>
          <a:solidFill>
            <a:srgbClr val="FF00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5793" y="3062459"/>
            <a:ext cx="3288615" cy="338554"/>
          </a:xfrm>
          <a:prstGeom prst="rect">
            <a:avLst/>
          </a:prstGeom>
          <a:solidFill>
            <a:srgbClr val="0000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5793" y="4848567"/>
            <a:ext cx="3288615" cy="338554"/>
          </a:xfrm>
          <a:prstGeom prst="rect">
            <a:avLst/>
          </a:prstGeom>
          <a:solidFill>
            <a:srgbClr val="33CC3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827584" y="20089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233 322,4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5872" y="2084202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27584" y="250382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2 960,0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5873" y="257349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824129" y="340101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223 837,2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824129" y="387891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226 787,2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24129" y="435681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2 950,0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824129" y="51700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235 056,6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4129" y="566913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237 996,6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4129" y="6147039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2 940,0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09697" y="347068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86137" y="3916979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6135" y="435681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86136" y="517009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5871" y="5649220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5872" y="613851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2022 -2024 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568776" y="2492896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49264" y="4941168"/>
            <a:ext cx="4320480" cy="864096"/>
          </a:xfrm>
          <a:prstGeom prst="snip1Rect">
            <a:avLst>
              <a:gd name="adj" fmla="val 35519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563608" y="3717032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5064253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812360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6452592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5064253" y="2492896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77 753,0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798291" y="251568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79 481,0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6452592" y="2494664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78 781,0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одним вырезанным углом 14"/>
          <p:cNvSpPr/>
          <p:nvPr/>
        </p:nvSpPr>
        <p:spPr>
          <a:xfrm>
            <a:off x="5064253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44 720,0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7812359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45 000,0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6452592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44 860,0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5064253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889,4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7812360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575,6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6452592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196,2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2022 - 2024 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7718" y="146262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67718" y="376333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61084" y="300642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сельскохозяйственный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67718" y="2254712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Акцизы по подакцизным товарам (продукции), производимым на территории Российской Федерации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61084" y="5318290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917441" y="1430927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7403728" y="1428587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47 390,0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5679544" y="146262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46 690,0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3899383" y="2252406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303,0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682160" y="379059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893449" y="3813829"/>
            <a:ext cx="1512488" cy="772442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79544" y="225240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521,0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886815" y="3021501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61486" y="3021500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7403728" y="2250154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3 521,0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7391534" y="3029382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6724" y="4586271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79340" y="3818415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403728" y="534440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16 100,0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451516" y="4526202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3907489" y="5318290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5679544" y="5318289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16 100,0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3907489" y="455542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перфолента 28"/>
          <p:cNvSpPr/>
          <p:nvPr/>
        </p:nvSpPr>
        <p:spPr>
          <a:xfrm>
            <a:off x="5679544" y="455542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перфолента 29"/>
          <p:cNvSpPr/>
          <p:nvPr/>
        </p:nvSpPr>
        <p:spPr>
          <a:xfrm>
            <a:off x="7361352" y="914172"/>
            <a:ext cx="1512168" cy="403624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20240" y="936047"/>
            <a:ext cx="1512168" cy="403624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28816" y="936047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1095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2022 – 2024 годов, 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1325757"/>
            <a:ext cx="3024336" cy="702574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получаемые в виде арендной платы за земельные участки</a:t>
            </a: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33660" y="3229981"/>
            <a:ext cx="2986212" cy="70490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оказания платных услуг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22172" y="2591313"/>
            <a:ext cx="2988477" cy="67324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использования имущества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02526" y="2010751"/>
            <a:ext cx="3010355" cy="54834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сдачи в аренду имущества</a:t>
            </a: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433660" y="5543242"/>
            <a:ext cx="2986212" cy="54149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земельных участков</a:t>
            </a: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959888" y="1325757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50989" y="1976734"/>
            <a:ext cx="1484744" cy="5661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52120" y="3243327"/>
            <a:ext cx="1481564" cy="63316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27695" y="3941863"/>
            <a:ext cx="1487995" cy="69719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52120" y="1923531"/>
            <a:ext cx="1498260" cy="59822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3927695" y="2636912"/>
            <a:ext cx="1515347" cy="58936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5652120" y="2634319"/>
            <a:ext cx="1498260" cy="539388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2950" y="1986481"/>
            <a:ext cx="1487126" cy="55637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64110" y="2597066"/>
            <a:ext cx="1512168" cy="5367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372950" y="4696361"/>
            <a:ext cx="1513447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7364920" y="3188069"/>
            <a:ext cx="1483772" cy="61772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7372950" y="5543242"/>
            <a:ext cx="1503328" cy="5414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410242" y="4696361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компенсации затрат бюджетов городских поселений</a:t>
            </a: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27696" y="5543242"/>
            <a:ext cx="1460298" cy="54149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706880" y="5543242"/>
            <a:ext cx="1426804" cy="5414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перфолента 32"/>
          <p:cNvSpPr/>
          <p:nvPr/>
        </p:nvSpPr>
        <p:spPr>
          <a:xfrm>
            <a:off x="3927694" y="4696361"/>
            <a:ext cx="1494697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Блок-схема: перфолента 33"/>
          <p:cNvSpPr/>
          <p:nvPr/>
        </p:nvSpPr>
        <p:spPr>
          <a:xfrm>
            <a:off x="5706879" y="4696361"/>
            <a:ext cx="1457409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Блок-схема: перфолента 34"/>
          <p:cNvSpPr/>
          <p:nvPr/>
        </p:nvSpPr>
        <p:spPr>
          <a:xfrm>
            <a:off x="7376304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перфолента 35"/>
          <p:cNvSpPr/>
          <p:nvPr/>
        </p:nvSpPr>
        <p:spPr>
          <a:xfrm>
            <a:off x="3932464" y="854055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перфолента 36"/>
          <p:cNvSpPr/>
          <p:nvPr/>
        </p:nvSpPr>
        <p:spPr>
          <a:xfrm>
            <a:off x="5652120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Блок-схема: перфолента 41"/>
          <p:cNvSpPr/>
          <p:nvPr/>
        </p:nvSpPr>
        <p:spPr>
          <a:xfrm>
            <a:off x="5652120" y="1325756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Блок-схема: перфолента 42"/>
          <p:cNvSpPr/>
          <p:nvPr/>
        </p:nvSpPr>
        <p:spPr>
          <a:xfrm>
            <a:off x="7404832" y="1325755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Блок-схема: перфолента 43"/>
          <p:cNvSpPr/>
          <p:nvPr/>
        </p:nvSpPr>
        <p:spPr>
          <a:xfrm>
            <a:off x="433660" y="3941863"/>
            <a:ext cx="3000918" cy="727101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поступающие в порядке возмещения расходов, понесенных 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эксплуатацией имущества городских поселений</a:t>
            </a:r>
          </a:p>
        </p:txBody>
      </p:sp>
      <p:sp>
        <p:nvSpPr>
          <p:cNvPr id="45" name="Блок-схема: перфолента 44"/>
          <p:cNvSpPr/>
          <p:nvPr/>
        </p:nvSpPr>
        <p:spPr>
          <a:xfrm>
            <a:off x="3927695" y="3224243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Блок-схема: перфолента 45"/>
          <p:cNvSpPr/>
          <p:nvPr/>
        </p:nvSpPr>
        <p:spPr>
          <a:xfrm>
            <a:off x="5652121" y="3954801"/>
            <a:ext cx="1512168" cy="714163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Блок-схема: перфолента 46"/>
          <p:cNvSpPr/>
          <p:nvPr/>
        </p:nvSpPr>
        <p:spPr>
          <a:xfrm>
            <a:off x="7372950" y="3928513"/>
            <a:ext cx="1487126" cy="72389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период 2022 – 2024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582596" y="1646168"/>
            <a:ext cx="3960440" cy="576064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Дотации 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608466" y="3760528"/>
            <a:ext cx="3936980" cy="720080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rgbClr val="0000FF"/>
                </a:solidFill>
              </a:rPr>
              <a:t>Субвенции бюджетам городских поселений на осуществление первичного воинского учета </a:t>
            </a:r>
            <a:r>
              <a:rPr lang="ru-RU" sz="1100" b="1" dirty="0" smtClean="0">
                <a:solidFill>
                  <a:srgbClr val="0000FF"/>
                </a:solidFill>
              </a:rPr>
              <a:t>органами местного самоуправления поселений, муниципальных и городских округов</a:t>
            </a:r>
            <a:endParaRPr lang="ru-RU" sz="11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94326" y="2420755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Субсидии бюджетам городских поселений на реализацию программ формирования современной городской среды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606056" y="4653136"/>
            <a:ext cx="3936980" cy="661235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FF"/>
                </a:solidFill>
              </a:rPr>
              <a:t>Межбюджетные трансферты, передаваемые бюджетам городских поселений из бюджета муниципальных районов на осуществление части полномочий по решению вопросов местного значения</a:t>
            </a:r>
            <a:endParaRPr lang="ru-RU" sz="10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Куб 11"/>
          <p:cNvSpPr/>
          <p:nvPr/>
        </p:nvSpPr>
        <p:spPr>
          <a:xfrm>
            <a:off x="4874608" y="908720"/>
            <a:ext cx="1224136" cy="648072"/>
          </a:xfrm>
          <a:prstGeom prst="cube">
            <a:avLst>
              <a:gd name="adj" fmla="val 10148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6270794" y="90872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Куб 13"/>
          <p:cNvSpPr/>
          <p:nvPr/>
        </p:nvSpPr>
        <p:spPr>
          <a:xfrm>
            <a:off x="7713914" y="90018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Загнутый угол 15"/>
          <p:cNvSpPr/>
          <p:nvPr/>
        </p:nvSpPr>
        <p:spPr>
          <a:xfrm>
            <a:off x="4955980" y="2443146"/>
            <a:ext cx="1166834" cy="5291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2 231,1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нутый угол 16"/>
          <p:cNvSpPr/>
          <p:nvPr/>
        </p:nvSpPr>
        <p:spPr>
          <a:xfrm>
            <a:off x="4915156" y="3858785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4920789" y="4698594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058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нутый угол 20"/>
          <p:cNvSpPr/>
          <p:nvPr/>
        </p:nvSpPr>
        <p:spPr>
          <a:xfrm>
            <a:off x="4931184" y="5565863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нутый угол 21"/>
          <p:cNvSpPr/>
          <p:nvPr/>
        </p:nvSpPr>
        <p:spPr>
          <a:xfrm>
            <a:off x="4955980" y="325817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622606" y="5509281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Прочие межбюджетные трансферты, передаваемые бюджетам городских </a:t>
            </a:r>
            <a:r>
              <a:rPr lang="ru-RU" sz="1200" b="1" dirty="0" smtClean="0">
                <a:solidFill>
                  <a:srgbClr val="0000FF"/>
                </a:solidFill>
              </a:rPr>
              <a:t>поселений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5" name="Загнутый угол 24"/>
          <p:cNvSpPr/>
          <p:nvPr/>
        </p:nvSpPr>
        <p:spPr>
          <a:xfrm>
            <a:off x="6322435" y="1718176"/>
            <a:ext cx="1141200" cy="442800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91 425,2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нутый угол 25"/>
          <p:cNvSpPr/>
          <p:nvPr/>
        </p:nvSpPr>
        <p:spPr>
          <a:xfrm>
            <a:off x="6337235" y="2430696"/>
            <a:ext cx="1224136" cy="541597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нутый угол 26"/>
          <p:cNvSpPr/>
          <p:nvPr/>
        </p:nvSpPr>
        <p:spPr>
          <a:xfrm>
            <a:off x="6395625" y="3858785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нутый угол 27"/>
          <p:cNvSpPr/>
          <p:nvPr/>
        </p:nvSpPr>
        <p:spPr>
          <a:xfrm>
            <a:off x="6400169" y="4697857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Загнутый угол 30"/>
          <p:cNvSpPr/>
          <p:nvPr/>
        </p:nvSpPr>
        <p:spPr>
          <a:xfrm>
            <a:off x="6419420" y="5564896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Загнутый угол 31"/>
          <p:cNvSpPr/>
          <p:nvPr/>
        </p:nvSpPr>
        <p:spPr>
          <a:xfrm>
            <a:off x="6383227" y="325484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Загнутый угол 32"/>
          <p:cNvSpPr/>
          <p:nvPr/>
        </p:nvSpPr>
        <p:spPr>
          <a:xfrm>
            <a:off x="7720736" y="1718176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4" name="Загнутый угол 33"/>
          <p:cNvSpPr/>
          <p:nvPr/>
        </p:nvSpPr>
        <p:spPr>
          <a:xfrm>
            <a:off x="7780347" y="2420755"/>
            <a:ext cx="1224136" cy="54159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Загнутый угол 34"/>
          <p:cNvSpPr/>
          <p:nvPr/>
        </p:nvSpPr>
        <p:spPr>
          <a:xfrm>
            <a:off x="7786256" y="3858784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Загнутый угол 35"/>
          <p:cNvSpPr/>
          <p:nvPr/>
        </p:nvSpPr>
        <p:spPr>
          <a:xfrm>
            <a:off x="7765728" y="4675496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Загнутый угол 38"/>
          <p:cNvSpPr/>
          <p:nvPr/>
        </p:nvSpPr>
        <p:spPr>
          <a:xfrm>
            <a:off x="7801790" y="5565863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Загнутый угол 39"/>
          <p:cNvSpPr/>
          <p:nvPr/>
        </p:nvSpPr>
        <p:spPr>
          <a:xfrm>
            <a:off x="7786256" y="325817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Загнутый угол 29"/>
          <p:cNvSpPr/>
          <p:nvPr/>
        </p:nvSpPr>
        <p:spPr>
          <a:xfrm>
            <a:off x="4955980" y="1718176"/>
            <a:ext cx="1170270" cy="442800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Рамка 36"/>
          <p:cNvSpPr/>
          <p:nvPr/>
        </p:nvSpPr>
        <p:spPr>
          <a:xfrm>
            <a:off x="582596" y="3140968"/>
            <a:ext cx="3953038" cy="493052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Прочие субсидии бюджетам городских поселений 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3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546" y="4801362"/>
            <a:ext cx="2710278" cy="355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546" y="3206107"/>
            <a:ext cx="2703764" cy="3669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sz="1300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sz="13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6952" y="1340768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952" y="2708920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3466" y="2240867"/>
            <a:ext cx="2707844" cy="34951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952" y="4145271"/>
            <a:ext cx="2710278" cy="539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Национальная безопасность и правоохранительная деятельность</a:t>
            </a: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1387" y="5252805"/>
            <a:ext cx="2726437" cy="40844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6952" y="3717032"/>
            <a:ext cx="2714358" cy="327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оборона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3466" y="1809270"/>
            <a:ext cx="2707844" cy="32358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419873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135,9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3440698" y="476567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31 818,0</a:t>
            </a:r>
            <a:endParaRPr lang="ru-RU" dirty="0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415786" y="22408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588,2</a:t>
            </a:r>
            <a:endParaRPr lang="ru-RU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3422325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196,2</a:t>
            </a:r>
            <a:endParaRPr lang="ru-RU" dirty="0"/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3449109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101 056,8</a:t>
            </a:r>
            <a:endParaRPr lang="ru-RU" sz="1600" dirty="0"/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342232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15 574,5</a:t>
            </a:r>
            <a:endParaRPr lang="ru-RU" dirty="0"/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3424627" y="3199275"/>
            <a:ext cx="1152127" cy="373742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54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,8</a:t>
            </a:r>
            <a:endParaRPr lang="ru-RU" dirty="0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3440697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4 116,6</a:t>
            </a:r>
            <a:endParaRPr lang="ru-RU" dirty="0"/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>
            <a:off x="514806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77 901,2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447018" y="368487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481,4</a:t>
            </a:r>
            <a:endParaRPr lang="ru-RU" dirty="0"/>
          </a:p>
        </p:txBody>
      </p:sp>
      <p:sp>
        <p:nvSpPr>
          <p:cNvPr id="32" name="Скругленный прямоугольник 17"/>
          <p:cNvSpPr/>
          <p:nvPr/>
        </p:nvSpPr>
        <p:spPr>
          <a:xfrm>
            <a:off x="261387" y="5861575"/>
            <a:ext cx="2687794" cy="350854"/>
          </a:xfrm>
          <a:prstGeom prst="roundRect">
            <a:avLst/>
          </a:prstGeom>
          <a:solidFill>
            <a:srgbClr val="99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ВСЕГО:</a:t>
            </a: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3325934" y="586157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233 322,4</a:t>
            </a:r>
            <a:endParaRPr lang="ru-RU" dirty="0"/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5216465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374,9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5217921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531,5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5206855" y="321297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475,0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5181177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15 456,9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518833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588,2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ая прямоугольная выноска 38"/>
          <p:cNvSpPr/>
          <p:nvPr/>
        </p:nvSpPr>
        <p:spPr>
          <a:xfrm>
            <a:off x="5167789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496,2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696715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84 555,8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5217921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99 637,5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5217921" y="476085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325,8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6986867" y="92229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5148063" y="91032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3449109" y="9087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ru-RU" dirty="0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6925276" y="5845207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237 996,6</a:t>
            </a:r>
            <a:endParaRPr lang="ru-RU" dirty="0"/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5091325" y="5852389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226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787,2</a:t>
            </a:r>
            <a:endParaRPr lang="ru-RU" dirty="0"/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6999642" y="18092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496,2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697731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588,2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ая прямоугольная выноска 50"/>
          <p:cNvSpPr/>
          <p:nvPr/>
        </p:nvSpPr>
        <p:spPr>
          <a:xfrm>
            <a:off x="701909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936,9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ая прямоугольная выноска 51"/>
          <p:cNvSpPr/>
          <p:nvPr/>
        </p:nvSpPr>
        <p:spPr>
          <a:xfrm>
            <a:off x="7035711" y="3206107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541,9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ая прямоугольная выноска 52"/>
          <p:cNvSpPr/>
          <p:nvPr/>
        </p:nvSpPr>
        <p:spPr>
          <a:xfrm>
            <a:off x="7040742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585,2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Скругленная прямоугольная выноска 53"/>
          <p:cNvSpPr/>
          <p:nvPr/>
        </p:nvSpPr>
        <p:spPr>
          <a:xfrm>
            <a:off x="7040741" y="4223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394,9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Скругленная прямоугольная выноска 55"/>
          <p:cNvSpPr/>
          <p:nvPr/>
        </p:nvSpPr>
        <p:spPr>
          <a:xfrm>
            <a:off x="7019096" y="475876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32 448,2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7015128" y="5277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97 449,3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2022-2024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7"/>
          <p:cNvSpPr/>
          <p:nvPr/>
        </p:nvSpPr>
        <p:spPr>
          <a:xfrm>
            <a:off x="755576" y="1790724"/>
            <a:ext cx="7920880" cy="4374579"/>
          </a:xfrm>
          <a:prstGeom prst="roundRect">
            <a:avLst/>
          </a:prstGeom>
          <a:solidFill>
            <a:srgbClr val="9933FF">
              <a:alpha val="5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275856" y="1517920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04058" y="2933897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2022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233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322,4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09637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796136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66449" y="3789040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2023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226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787,2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424338" y="3927408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2024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237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996,6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2022-2024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pattFill prst="sphere">
            <a:fgClr>
              <a:srgbClr val="9933FF"/>
            </a:fgClr>
            <a:bgClr>
              <a:schemeClr val="bg1"/>
            </a:bgClr>
          </a:pattFill>
          <a:ln w="317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988840"/>
            <a:ext cx="2448272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29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</a:rPr>
              <a:t>046,2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4005064"/>
            <a:ext cx="2664296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24</a:t>
            </a:r>
            <a:r>
              <a:rPr lang="ru-RU" sz="2400" b="1" dirty="0"/>
              <a:t> </a:t>
            </a:r>
            <a:r>
              <a:rPr lang="ru-RU" sz="2400" b="1" dirty="0" smtClean="0"/>
              <a:t>401,1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958255"/>
            <a:ext cx="2625708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29</a:t>
            </a:r>
            <a:r>
              <a:rPr lang="ru-RU" sz="2400" b="1" dirty="0"/>
              <a:t> </a:t>
            </a:r>
            <a:r>
              <a:rPr lang="ru-RU" sz="2400" b="1" dirty="0" smtClean="0"/>
              <a:t>760,2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20315</TotalTime>
  <Words>645</Words>
  <Application>Microsoft Office PowerPoint</Application>
  <PresentationFormat>Экран (4:3)</PresentationFormat>
  <Paragraphs>247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2022 - 2024  годов, тыс. руб. </vt:lpstr>
      <vt:lpstr>Структура неналоговых поступлений в бюджет поселения  на период 2022 – 2024 годов, тыс. руб.</vt:lpstr>
      <vt:lpstr>Структура безвозмездных поступлений в бюджет поселения                                  на  период 2022 – 2024 годов, тыс. руб. </vt:lpstr>
      <vt:lpstr>Структура расходов бюджета поселения                                                                  на период 2022 – 2024 годов, тыс. руб.</vt:lpstr>
      <vt:lpstr>Презентация PowerPoint</vt:lpstr>
      <vt:lpstr>Расходы дорожного фонда городского поселения Излучинск на период 2022-2024 годов, тыс. руб.</vt:lpstr>
      <vt:lpstr>Расходы на благоустройство городского поселения Излучинск на период 2022 – 2024 годов, тыс. руб.</vt:lpstr>
      <vt:lpstr>Расходы на культуру, кинематографию  городского поселения Излучинск   на период 2022 - 2024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713</cp:revision>
  <cp:lastPrinted>2020-06-25T04:22:38Z</cp:lastPrinted>
  <dcterms:created xsi:type="dcterms:W3CDTF">2012-01-27T08:52:51Z</dcterms:created>
  <dcterms:modified xsi:type="dcterms:W3CDTF">2022-02-25T05:30:12Z</dcterms:modified>
</cp:coreProperties>
</file>